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73" r:id="rId3"/>
    <p:sldId id="268" r:id="rId4"/>
    <p:sldId id="264" r:id="rId5"/>
    <p:sldId id="275" r:id="rId6"/>
    <p:sldId id="274" r:id="rId7"/>
    <p:sldId id="276" r:id="rId8"/>
    <p:sldId id="277" r:id="rId9"/>
    <p:sldId id="278" r:id="rId10"/>
    <p:sldId id="280" r:id="rId11"/>
    <p:sldId id="279" r:id="rId12"/>
    <p:sldId id="281" r:id="rId13"/>
    <p:sldId id="28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E434E-510D-479A-B0B2-2A889560065D}" type="datetimeFigureOut">
              <a:rPr lang="en-IN" smtClean="0"/>
              <a:t>04-09-2022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F1244-0058-4E8A-9C9E-713A86BBBC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328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3CD77E1-BBC9-49F5-8B14-13CF4C7E26F5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34597-E1F3-4719-B0CC-9F08CF827CD7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03BE4BD-866E-419B-A647-345211024DE8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903770" y="192991"/>
            <a:ext cx="8581971" cy="768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7" y="246871"/>
            <a:ext cx="8373533" cy="6505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026678"/>
            <a:ext cx="11029616" cy="52719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6447208"/>
            <a:ext cx="2844799" cy="365125"/>
          </a:xfrm>
        </p:spPr>
        <p:txBody>
          <a:bodyPr/>
          <a:lstStyle/>
          <a:p>
            <a:fld id="{E19B09DC-909C-479F-973E-604212F4D3CA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442882"/>
            <a:ext cx="6917210" cy="365125"/>
          </a:xfrm>
        </p:spPr>
        <p:txBody>
          <a:bodyPr/>
          <a:lstStyle/>
          <a:p>
            <a:r>
              <a:rPr lang="en-US" dirty="0"/>
              <a:t>www.condesign.co.in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447208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61A69-11F4-4781-8EDB-00DCF5A8E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14" r="15998" b="8288"/>
          <a:stretch/>
        </p:blipFill>
        <p:spPr>
          <a:xfrm>
            <a:off x="0" y="192992"/>
            <a:ext cx="1903769" cy="779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B28E5-8DD2-4241-9C8C-A8E321F2B4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87667" y="14883"/>
            <a:ext cx="783537" cy="95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5A06B-FF02-4EFD-80FE-42E4A1D122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99031" y="181322"/>
            <a:ext cx="947900" cy="791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B16104F-BEB8-484D-9B22-DCE7B39203C4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BAD2A-CD26-4BEE-87AD-EBE977844EFE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B92F-CBA9-4036-B9E4-F5D30C642184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3D020-3308-4A21-9A8C-AE8B9909483D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E931-C403-4433-84C1-8C6DB05B81DC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143934" y="5141972"/>
            <a:ext cx="11895666" cy="15636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6D4EC5D-4C6D-4369-8E1B-56BA711E7E60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5FA61-E973-45CB-A751-D6B2BD9C336C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188293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13570F6-83D0-4EAD-97B5-0427DD739B9C}" type="datetime1">
              <a:rPr lang="en-US" smtClean="0"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2197" y="35786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593415" y="32229"/>
            <a:ext cx="3828117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793099" y="35786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structolife@gmail.com" TargetMode="External"/><Relationship Id="rId5" Type="http://schemas.openxmlformats.org/officeDocument/2006/relationships/hyperlink" Target="mailto:engg.condesign@yahoo.in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tructolife@gmail.com" TargetMode="External"/><Relationship Id="rId2" Type="http://schemas.openxmlformats.org/officeDocument/2006/relationships/hyperlink" Target="mailto:engg.condesign@yahoo.in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AF7E11-67C1-40F9-B61D-445103A15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2" b="9496"/>
          <a:stretch/>
        </p:blipFill>
        <p:spPr>
          <a:xfrm>
            <a:off x="4433655" y="746224"/>
            <a:ext cx="3324689" cy="8636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6B84DC-49E6-4CF8-B02A-9CF0FF085C3F}"/>
              </a:ext>
            </a:extLst>
          </p:cNvPr>
          <p:cNvSpPr/>
          <p:nvPr/>
        </p:nvSpPr>
        <p:spPr>
          <a:xfrm>
            <a:off x="3525681" y="1615722"/>
            <a:ext cx="5140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PROJECT BY – </a:t>
            </a:r>
            <a:r>
              <a:rPr lang="en-US" sz="1600" b="1" dirty="0"/>
              <a:t>CONDESIGN ENGINEERS PVT. LTD.</a:t>
            </a:r>
            <a:endParaRPr lang="en-IN" sz="16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D22C6A-63F0-43B8-B9D1-96F9E4A2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452" y="3455737"/>
            <a:ext cx="1045149" cy="12666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9668B6-5E3C-43BD-9EAC-1879F8DE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70" y="3807531"/>
            <a:ext cx="1230547" cy="9200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09CFD4-8F7C-4465-BB23-E6399F1BAF67}"/>
              </a:ext>
            </a:extLst>
          </p:cNvPr>
          <p:cNvSpPr/>
          <p:nvPr/>
        </p:nvSpPr>
        <p:spPr>
          <a:xfrm>
            <a:off x="6274967" y="4707995"/>
            <a:ext cx="5496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SPECIALIST CONTRACTOR – </a:t>
            </a:r>
            <a:r>
              <a:rPr lang="en-US" sz="1600" b="1" dirty="0"/>
              <a:t>STRUCTOLIFE INDIA LLP</a:t>
            </a:r>
            <a:endParaRPr lang="en-IN" sz="1600" b="1" dirty="0"/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211891F7-E39B-4B6E-84EF-C85E2970C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790" y="5180109"/>
            <a:ext cx="7289864" cy="149443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MUMBAI: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105, M.I. ESTATE, OFF. DR. E. MOSES ROAD, GANDHINAGAR, WORLI, MUMBAI - 400 018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PALGHAR: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54, KINGSTONE TOWER, KAUL'S HERITAGE CITY, VASAI (W), PALGHAR - 401201</a:t>
            </a:r>
          </a:p>
          <a:p>
            <a:pPr marL="457200" marR="2891155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NAVI MUMBAI: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OMKAR BRAMHA, SURVEY NO. 143/1, 144/3, 144/4, ADAI, PANVEL, DIST. RAIGAD, NAVI MUMBAI 410206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6D34E9AB-0B95-4F03-B233-2B5E5390BE0E}"/>
              </a:ext>
            </a:extLst>
          </p:cNvPr>
          <p:cNvSpPr txBox="1"/>
          <p:nvPr/>
        </p:nvSpPr>
        <p:spPr>
          <a:xfrm>
            <a:off x="9973738" y="5205157"/>
            <a:ext cx="1989075" cy="14439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engg.condesign@yahoo.in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structolife@gmail.com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info@sesbharat.in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022 6610 0369 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+91 9820640331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+91 7208122478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+91 7218786111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891155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2813D376-3947-4B81-A36B-6AA2A5A1EFF2}"/>
              </a:ext>
            </a:extLst>
          </p:cNvPr>
          <p:cNvSpPr txBox="1"/>
          <p:nvPr/>
        </p:nvSpPr>
        <p:spPr>
          <a:xfrm>
            <a:off x="0" y="161316"/>
            <a:ext cx="1854200" cy="284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46990" indent="-3175">
              <a:lnSpc>
                <a:spcPct val="110000"/>
              </a:lnSpc>
              <a:spcAft>
                <a:spcPts val="15"/>
              </a:spcAft>
            </a:pPr>
            <a:r>
              <a:rPr lang="en-IN" sz="1200" b="1">
                <a:solidFill>
                  <a:srgbClr val="22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www.condesign.co.in</a:t>
            </a:r>
            <a:endParaRPr lang="en-IN" sz="950">
              <a:solidFill>
                <a:srgbClr val="22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2D40D72-EFA6-46C7-A0EA-963E6AA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3FFB05-B2F3-4191-8E69-4B20D5BAFFC7}"/>
              </a:ext>
            </a:extLst>
          </p:cNvPr>
          <p:cNvSpPr/>
          <p:nvPr/>
        </p:nvSpPr>
        <p:spPr>
          <a:xfrm>
            <a:off x="508000" y="4707995"/>
            <a:ext cx="5303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PROJECT MANAGEMENT CONSULTANT– </a:t>
            </a:r>
            <a:r>
              <a:rPr lang="en-US" sz="1600" b="1" dirty="0"/>
              <a:t>SES BHARAT</a:t>
            </a:r>
            <a:endParaRPr lang="en-IN" sz="1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C51ED9-E643-4CEA-ACB6-21B9C1E7EE91}"/>
              </a:ext>
            </a:extLst>
          </p:cNvPr>
          <p:cNvSpPr/>
          <p:nvPr/>
        </p:nvSpPr>
        <p:spPr>
          <a:xfrm>
            <a:off x="3441523" y="2709450"/>
            <a:ext cx="5308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RCC DESIGN &amp; CONSULTANT – </a:t>
            </a:r>
            <a:r>
              <a:rPr lang="en-US" sz="1600" b="1" dirty="0"/>
              <a:t>PROF. S. S. MUJAWAR</a:t>
            </a:r>
          </a:p>
          <a:p>
            <a:pPr algn="r"/>
            <a:r>
              <a:rPr lang="en-US" sz="1200" dirty="0"/>
              <a:t>Reg. No. 2021/PMC/TP/1518/2021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428743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0370-EAB1-4D00-89FD-AC8586E8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MARBLE PARTITION WORK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284883-BA41-436E-A096-7367DCC6D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38081" y="1830313"/>
            <a:ext cx="4906295" cy="3679721"/>
          </a:xfr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A2FE4-1C53-4D94-96EA-6A0D5A7C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C883A-F39F-4594-9FAE-86B7C0C9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CCAD35-B30F-4CBE-A956-FE67A284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834" y="1217025"/>
            <a:ext cx="3679722" cy="4906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E6545-FEFE-4648-8696-7717D7292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75176" y="1830312"/>
            <a:ext cx="4906296" cy="36797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1984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66F55-351A-45F3-9522-ADE0C0AC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PLASTERING WORK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72CAB-2009-4AEB-9971-60206A0E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A9898-4A41-4E6B-A2EA-C6DB335D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CB7D9B-7116-475C-A6A9-13C3922A2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7" r="-1"/>
          <a:stretch/>
        </p:blipFill>
        <p:spPr>
          <a:xfrm>
            <a:off x="7355694" y="1108882"/>
            <a:ext cx="4645806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CFB20B-1369-4EC0-8BE0-E890E9BF2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448"/>
          <a:stretch/>
        </p:blipFill>
        <p:spPr>
          <a:xfrm>
            <a:off x="190500" y="1108881"/>
            <a:ext cx="3543300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04395-E0D4-4754-9E9F-94CA9436E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202"/>
          <a:stretch/>
        </p:blipFill>
        <p:spPr>
          <a:xfrm>
            <a:off x="3888594" y="1104556"/>
            <a:ext cx="331230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34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BFDB-7244-4295-981B-7211C75B3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STRENGTHENING OF CHAJJA/SLAB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868AF-581C-46F4-8A1F-1D46BBB9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2545E-404B-4634-922C-CCC5A23E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8E7549-2825-4D27-84D2-E74FF3A7B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07" y="1129625"/>
            <a:ext cx="5219096" cy="4866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92764-23D3-444A-8003-0B070336B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397" y="1167146"/>
            <a:ext cx="6438297" cy="48287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2780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1F09-1415-4FD2-915E-B0931E42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STRENGTHENING OF CHAJJA/SLAB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C54056-968B-4337-8C45-66F7F3D5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55504-562B-40CF-A3CA-DDEDB302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45E23-197B-4D1B-9EB9-0D3A57C75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058" y="1131169"/>
            <a:ext cx="7592655" cy="5318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C22ECB-477F-40FE-A0A6-F8211DA04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17364" y="1796018"/>
            <a:ext cx="5318782" cy="3989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6139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6B84DC-49E6-4CF8-B02A-9CF0FF085C3F}"/>
              </a:ext>
            </a:extLst>
          </p:cNvPr>
          <p:cNvSpPr/>
          <p:nvPr/>
        </p:nvSpPr>
        <p:spPr>
          <a:xfrm>
            <a:off x="255106" y="1935789"/>
            <a:ext cx="1168178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REPAIRS, STRENGTHENING &amp; INTERNAL WORKS</a:t>
            </a:r>
          </a:p>
          <a:p>
            <a:endParaRPr lang="en-US" sz="3600" b="1" dirty="0"/>
          </a:p>
          <a:p>
            <a:r>
              <a:rPr lang="en-US" sz="3600" b="1" dirty="0">
                <a:solidFill>
                  <a:srgbClr val="002060"/>
                </a:solidFill>
              </a:rPr>
              <a:t>PROJECT – BHAGWAN MANSION, MARINE LINES</a:t>
            </a:r>
            <a:endParaRPr lang="en-IN" sz="3600" b="1" dirty="0">
              <a:solidFill>
                <a:srgbClr val="002060"/>
              </a:solidFill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211891F7-E39B-4B6E-84EF-C85E2970C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790" y="5180109"/>
            <a:ext cx="7289864" cy="149443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MUMBAI: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105, M.I. ESTATE, OFF. DR. E. MOSES ROAD, GANDHINAGAR, WORLI, MUMBAI - 400 018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PALGHAR: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54, KINGSTONE TOWER, KAUL'S HERITAGE CITY, VASAI (W), PALGHAR - 401201</a:t>
            </a:r>
          </a:p>
          <a:p>
            <a:pPr marL="457200" marR="2891155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NAVI MUMBAI: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OMKAR BRAMHA, SURVEY NO. 143/1, 144/3, 144/4, ADAI, PANVEL, DIST. RAIGAD, NAVI MUMBAI 410206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6D34E9AB-0B95-4F03-B233-2B5E5390BE0E}"/>
              </a:ext>
            </a:extLst>
          </p:cNvPr>
          <p:cNvSpPr txBox="1"/>
          <p:nvPr/>
        </p:nvSpPr>
        <p:spPr>
          <a:xfrm>
            <a:off x="9973738" y="5205157"/>
            <a:ext cx="1989075" cy="14439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engg.condesign@yahoo.in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structolife@gmail.com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info@sesbharat.in</a:t>
            </a:r>
            <a:endParaRPr lang="en-IN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022 6610 0369 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+91 9820640331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+91 7208122478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+91 7218786111</a:t>
            </a:r>
          </a:p>
          <a:p>
            <a:pPr marL="4445" marR="22860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4445" marR="2891155" indent="-3175">
              <a:lnSpc>
                <a:spcPct val="110000"/>
              </a:lnSpc>
              <a:spcAft>
                <a:spcPts val="15"/>
              </a:spcAft>
            </a:pPr>
            <a:r>
              <a:rPr lang="en-IN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2813D376-3947-4B81-A36B-6AA2A5A1EFF2}"/>
              </a:ext>
            </a:extLst>
          </p:cNvPr>
          <p:cNvSpPr txBox="1"/>
          <p:nvPr/>
        </p:nvSpPr>
        <p:spPr>
          <a:xfrm>
            <a:off x="0" y="161316"/>
            <a:ext cx="1854200" cy="284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445" marR="46990" indent="-3175">
              <a:lnSpc>
                <a:spcPct val="110000"/>
              </a:lnSpc>
              <a:spcAft>
                <a:spcPts val="15"/>
              </a:spcAft>
            </a:pPr>
            <a:r>
              <a:rPr lang="en-IN" sz="1200" b="1">
                <a:solidFill>
                  <a:srgbClr val="22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www.condesign.co.in</a:t>
            </a:r>
            <a:endParaRPr lang="en-IN" sz="950">
              <a:solidFill>
                <a:srgbClr val="22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2D40D72-EFA6-46C7-A0EA-963E6AA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8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4DD4-BDD7-469B-A326-C846E202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067" y="207114"/>
            <a:ext cx="8373533" cy="650595"/>
          </a:xfrm>
        </p:spPr>
        <p:txBody>
          <a:bodyPr/>
          <a:lstStyle/>
          <a:p>
            <a:r>
              <a:rPr lang="en-US" dirty="0"/>
              <a:t>PROPOSED LAYOUT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FC216-90C3-45CB-AAF2-A5B6612A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8A1CB-A1F9-4D97-884C-64B6E9F7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4E747D-2077-4050-80FC-21E5F3501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97945" y="-69746"/>
            <a:ext cx="5807775" cy="80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6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9F67-17FF-4710-91F9-20340DE6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CHIPPING OF RCC MEMBER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1B88A-6518-4992-9B2D-AB835A7C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8EFE6-4D7F-4DE1-9D11-2547252E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FFD76-95D8-48E4-9B03-D07F0F4E2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42" y="1520036"/>
            <a:ext cx="6091655" cy="4627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52D79-FDB0-4C15-9EB5-60A9993913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6817" y="1520036"/>
            <a:ext cx="5540041" cy="4627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511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B30E-306C-4045-A312-60E47D9B7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PMM TREATMENT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CF8C27-92D9-451E-83DE-46A7DBE6E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18" y="1034129"/>
            <a:ext cx="4119910" cy="3089933"/>
          </a:xfr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F594F-B953-48B0-B698-F7FDD2B9F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438C3-7DE8-499E-B79B-D5C799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A5F9CF-8293-4D89-B5B6-BF4AFE581C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528" y="3718074"/>
            <a:ext cx="4119911" cy="3089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FFDEB-02D9-4724-86B4-43033A2C56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632" y="1034129"/>
            <a:ext cx="4119911" cy="3089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D5BA21-1519-4B43-94C6-72541EE64A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547" y="3718073"/>
            <a:ext cx="4119911" cy="30899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7577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90F9-C837-4F2A-A19F-8D4176C9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PLATE FIXING AND CHEMICAL ANCHORING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3E959E-60B3-4772-808E-53F75287D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82" r="11149"/>
          <a:stretch/>
        </p:blipFill>
        <p:spPr>
          <a:xfrm>
            <a:off x="6274716" y="1328033"/>
            <a:ext cx="5786656" cy="4738937"/>
          </a:xfr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6F2DC-6D6F-4D99-BFFE-F78BE660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8CCA9-3F3C-45C2-8379-AA37793F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802F7B-F45C-4604-9972-54D00C3D7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6"/>
          <a:stretch/>
        </p:blipFill>
        <p:spPr>
          <a:xfrm>
            <a:off x="139036" y="1328033"/>
            <a:ext cx="5995410" cy="47389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569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7261C-86B3-44D4-A7A3-38E924CF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ERECTION OF MS ISHS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AFC2FA-96DA-4B9C-ABD5-44B6E971B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8068"/>
          <a:stretch/>
        </p:blipFill>
        <p:spPr>
          <a:xfrm>
            <a:off x="480163" y="1175748"/>
            <a:ext cx="4377657" cy="1833401"/>
          </a:xfr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A74FB-8529-4128-8E1D-9C8AD48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4C20A-8BD8-42BA-824B-554CC4EC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F68730-3F60-4294-BCFC-7C522448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63" y="3179928"/>
            <a:ext cx="4377657" cy="3187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D2E42-E472-497B-9E47-79A6E199A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511" y="1179730"/>
            <a:ext cx="6917210" cy="51879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5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ED95-CAE0-4114-B0A4-F3AEB745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WATERPROOFING ON FLOORS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424B1B-986E-4131-8E9E-C66BF60E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69"/>
          <a:stretch/>
        </p:blipFill>
        <p:spPr>
          <a:xfrm>
            <a:off x="76615" y="1135728"/>
            <a:ext cx="6019385" cy="5272087"/>
          </a:xfr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D9701-F304-4C92-AB0B-EAB6E749E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92F8A-4711-4A35-BB39-B134DE0E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B6C9AD-A543-427C-8A7C-B466725C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833" y="1124855"/>
            <a:ext cx="5913551" cy="5272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946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395B2-1352-4125-9846-7C570A64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WORK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BB4F3-D78B-453A-A237-4319F77A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www.condesign.co.in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6755A-D33E-45F9-8DA9-3074FA0C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27B9E-2E47-466D-BC0C-6536AB39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18" y="1077514"/>
            <a:ext cx="3507679" cy="2630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F2D3A5-572A-4B88-9C8D-946C0D2A1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606" y="1077514"/>
            <a:ext cx="7867594" cy="54034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EF502D-FD34-4B7A-ACCF-E9E6194BE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89"/>
          <a:stretch/>
        </p:blipFill>
        <p:spPr>
          <a:xfrm>
            <a:off x="340418" y="3850222"/>
            <a:ext cx="3507679" cy="2630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196759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308</TotalTime>
  <Words>288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Wingdings 2</vt:lpstr>
      <vt:lpstr>Dividend</vt:lpstr>
      <vt:lpstr>MUMBAI: 105, M.I. ESTATE, OFF. DR. E. MOSES ROAD, GANDHINAGAR, WORLI, MUMBAI - 400 018   PALGHAR: 54, KINGSTONE TOWER, KAUL'S HERITAGE CITY, VASAI (W), PALGHAR - 401201   NAVI MUMBAI: OMKAR BRAMHA, SURVEY NO. 143/1, 144/3, 144/4, ADAI, PANVEL, DIST. RAIGAD, NAVI MUMBAI 410206</vt:lpstr>
      <vt:lpstr>MUMBAI: 105, M.I. ESTATE, OFF. DR. E. MOSES ROAD, GANDHINAGAR, WORLI, MUMBAI - 400 018   PALGHAR: 54, KINGSTONE TOWER, KAUL'S HERITAGE CITY, VASAI (W), PALGHAR - 401201   NAVI MUMBAI: OMKAR BRAMHA, SURVEY NO. 143/1, 144/3, 144/4, ADAI, PANVEL, DIST. RAIGAD, NAVI MUMBAI 410206</vt:lpstr>
      <vt:lpstr>PROPOSED LAYOUT</vt:lpstr>
      <vt:lpstr>CHIPPING OF RCC MEMBER</vt:lpstr>
      <vt:lpstr>PMM TREATMENT</vt:lpstr>
      <vt:lpstr>BASE PLATE FIXING AND CHEMICAL ANCHORING</vt:lpstr>
      <vt:lpstr>ERECTION OF MS ISHS</vt:lpstr>
      <vt:lpstr>CHEMICAL WATERPROOFING ON FLOORS</vt:lpstr>
      <vt:lpstr>BLOCK WORK</vt:lpstr>
      <vt:lpstr>MARBLE PARTITION WORK</vt:lpstr>
      <vt:lpstr>PLASTERING WORK</vt:lpstr>
      <vt:lpstr>STRENGTHENING OF CHAJJA/SLAB</vt:lpstr>
      <vt:lpstr>STRENGTHENING OF CHAJJA/SLAB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Afroz Khan</dc:creator>
  <cp:lastModifiedBy>Afroz Khan</cp:lastModifiedBy>
  <cp:revision>30</cp:revision>
  <dcterms:created xsi:type="dcterms:W3CDTF">2022-04-21T03:44:43Z</dcterms:created>
  <dcterms:modified xsi:type="dcterms:W3CDTF">2022-09-04T09:34:25Z</dcterms:modified>
</cp:coreProperties>
</file>